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6" r:id="rId15"/>
  </p:sldIdLst>
  <p:sldSz cx="972026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59" d="100"/>
          <a:sy n="59" d="100"/>
        </p:scale>
        <p:origin x="15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1237197"/>
            <a:ext cx="8262224" cy="2631887"/>
          </a:xfrm>
        </p:spPr>
        <p:txBody>
          <a:bodyPr anchor="b"/>
          <a:lstStyle>
            <a:lvl1pPr algn="ctr">
              <a:defRPr sz="6378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3970580"/>
            <a:ext cx="7290197" cy="1825171"/>
          </a:xfrm>
        </p:spPr>
        <p:txBody>
          <a:bodyPr/>
          <a:lstStyle>
            <a:lvl1pPr marL="0" indent="0" algn="ctr">
              <a:buNone/>
              <a:defRPr sz="2551"/>
            </a:lvl1pPr>
            <a:lvl2pPr marL="486004" indent="0" algn="ctr">
              <a:buNone/>
              <a:defRPr sz="2126"/>
            </a:lvl2pPr>
            <a:lvl3pPr marL="972007" indent="0" algn="ctr">
              <a:buNone/>
              <a:defRPr sz="1913"/>
            </a:lvl3pPr>
            <a:lvl4pPr marL="1458011" indent="0" algn="ctr">
              <a:buNone/>
              <a:defRPr sz="1701"/>
            </a:lvl4pPr>
            <a:lvl5pPr marL="1944014" indent="0" algn="ctr">
              <a:buNone/>
              <a:defRPr sz="1701"/>
            </a:lvl5pPr>
            <a:lvl6pPr marL="2430018" indent="0" algn="ctr">
              <a:buNone/>
              <a:defRPr sz="1701"/>
            </a:lvl6pPr>
            <a:lvl7pPr marL="2916022" indent="0" algn="ctr">
              <a:buNone/>
              <a:defRPr sz="1701"/>
            </a:lvl7pPr>
            <a:lvl8pPr marL="3402025" indent="0" algn="ctr">
              <a:buNone/>
              <a:defRPr sz="1701"/>
            </a:lvl8pPr>
            <a:lvl9pPr marL="3888029" indent="0" algn="ctr">
              <a:buNone/>
              <a:defRPr sz="1701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1BDC2-667A-4C1D-B878-69390B633598}" type="datetimeFigureOut">
              <a:rPr lang="pt-BR" smtClean="0"/>
              <a:t>28/09/2021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554B9-FD36-400F-980F-07F21DB80B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7856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1BDC2-667A-4C1D-B878-69390B633598}" type="datetimeFigureOut">
              <a:rPr lang="pt-BR" smtClean="0"/>
              <a:t>28/09/2021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554B9-FD36-400F-980F-07F21DB80B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4174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402483"/>
            <a:ext cx="2095932" cy="640647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402483"/>
            <a:ext cx="6166292" cy="640647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1BDC2-667A-4C1D-B878-69390B633598}" type="datetimeFigureOut">
              <a:rPr lang="pt-BR" smtClean="0"/>
              <a:t>28/09/2021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554B9-FD36-400F-980F-07F21DB80B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3126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1BDC2-667A-4C1D-B878-69390B633598}" type="datetimeFigureOut">
              <a:rPr lang="pt-BR" smtClean="0"/>
              <a:t>28/09/2021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554B9-FD36-400F-980F-07F21DB80B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270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6" y="1884671"/>
            <a:ext cx="8383727" cy="3144614"/>
          </a:xfrm>
        </p:spPr>
        <p:txBody>
          <a:bodyPr anchor="b"/>
          <a:lstStyle>
            <a:lvl1pPr>
              <a:defRPr sz="6378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6" y="5059035"/>
            <a:ext cx="8383727" cy="1653678"/>
          </a:xfrm>
        </p:spPr>
        <p:txBody>
          <a:bodyPr/>
          <a:lstStyle>
            <a:lvl1pPr marL="0" indent="0">
              <a:buNone/>
              <a:defRPr sz="2551">
                <a:solidFill>
                  <a:schemeClr val="tx1"/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1BDC2-667A-4C1D-B878-69390B633598}" type="datetimeFigureOut">
              <a:rPr lang="pt-BR" smtClean="0"/>
              <a:t>28/09/2021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554B9-FD36-400F-980F-07F21DB80B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925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8" y="2012414"/>
            <a:ext cx="4131112" cy="479654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3" y="2012414"/>
            <a:ext cx="4131112" cy="479654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1BDC2-667A-4C1D-B878-69390B633598}" type="datetimeFigureOut">
              <a:rPr lang="pt-BR" smtClean="0"/>
              <a:t>28/09/2021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554B9-FD36-400F-980F-07F21DB80B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0662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402484"/>
            <a:ext cx="8383727" cy="146118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1853171"/>
            <a:ext cx="4112126" cy="908210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2761381"/>
            <a:ext cx="4112126" cy="40615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4" y="1853171"/>
            <a:ext cx="4132378" cy="908210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4" y="2761381"/>
            <a:ext cx="4132378" cy="40615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1BDC2-667A-4C1D-B878-69390B633598}" type="datetimeFigureOut">
              <a:rPr lang="pt-BR" smtClean="0"/>
              <a:t>28/09/2021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554B9-FD36-400F-980F-07F21DB80B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950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1BDC2-667A-4C1D-B878-69390B633598}" type="datetimeFigureOut">
              <a:rPr lang="pt-BR" smtClean="0"/>
              <a:t>28/09/2021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554B9-FD36-400F-980F-07F21DB80B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216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1BDC2-667A-4C1D-B878-69390B633598}" type="datetimeFigureOut">
              <a:rPr lang="pt-BR" smtClean="0"/>
              <a:t>28/09/2021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554B9-FD36-400F-980F-07F21DB80B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4742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503978"/>
            <a:ext cx="3135038" cy="1763924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8" y="1088455"/>
            <a:ext cx="4920883" cy="5372269"/>
          </a:xfrm>
        </p:spPr>
        <p:txBody>
          <a:bodyPr/>
          <a:lstStyle>
            <a:lvl1pPr>
              <a:defRPr sz="3402"/>
            </a:lvl1pPr>
            <a:lvl2pPr>
              <a:defRPr sz="2976"/>
            </a:lvl2pPr>
            <a:lvl3pPr>
              <a:defRPr sz="2551"/>
            </a:lvl3pPr>
            <a:lvl4pPr>
              <a:defRPr sz="2126"/>
            </a:lvl4pPr>
            <a:lvl5pPr>
              <a:defRPr sz="2126"/>
            </a:lvl5pPr>
            <a:lvl6pPr>
              <a:defRPr sz="2126"/>
            </a:lvl6pPr>
            <a:lvl7pPr>
              <a:defRPr sz="2126"/>
            </a:lvl7pPr>
            <a:lvl8pPr>
              <a:defRPr sz="2126"/>
            </a:lvl8pPr>
            <a:lvl9pPr>
              <a:defRPr sz="2126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2267902"/>
            <a:ext cx="3135038" cy="4201570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1BDC2-667A-4C1D-B878-69390B633598}" type="datetimeFigureOut">
              <a:rPr lang="pt-BR" smtClean="0"/>
              <a:t>28/09/2021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554B9-FD36-400F-980F-07F21DB80B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3170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503978"/>
            <a:ext cx="3135038" cy="1763924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8" y="1088455"/>
            <a:ext cx="4920883" cy="5372269"/>
          </a:xfrm>
        </p:spPr>
        <p:txBody>
          <a:bodyPr anchor="t"/>
          <a:lstStyle>
            <a:lvl1pPr marL="0" indent="0">
              <a:buNone/>
              <a:defRPr sz="3402"/>
            </a:lvl1pPr>
            <a:lvl2pPr marL="486004" indent="0">
              <a:buNone/>
              <a:defRPr sz="2976"/>
            </a:lvl2pPr>
            <a:lvl3pPr marL="972007" indent="0">
              <a:buNone/>
              <a:defRPr sz="2551"/>
            </a:lvl3pPr>
            <a:lvl4pPr marL="1458011" indent="0">
              <a:buNone/>
              <a:defRPr sz="2126"/>
            </a:lvl4pPr>
            <a:lvl5pPr marL="1944014" indent="0">
              <a:buNone/>
              <a:defRPr sz="2126"/>
            </a:lvl5pPr>
            <a:lvl6pPr marL="2430018" indent="0">
              <a:buNone/>
              <a:defRPr sz="2126"/>
            </a:lvl6pPr>
            <a:lvl7pPr marL="2916022" indent="0">
              <a:buNone/>
              <a:defRPr sz="2126"/>
            </a:lvl7pPr>
            <a:lvl8pPr marL="3402025" indent="0">
              <a:buNone/>
              <a:defRPr sz="2126"/>
            </a:lvl8pPr>
            <a:lvl9pPr marL="3888029" indent="0">
              <a:buNone/>
              <a:defRPr sz="2126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2267902"/>
            <a:ext cx="3135038" cy="4201570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1BDC2-667A-4C1D-B878-69390B633598}" type="datetimeFigureOut">
              <a:rPr lang="pt-BR" smtClean="0"/>
              <a:t>28/09/2021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554B9-FD36-400F-980F-07F21DB80B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077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68" y="402484"/>
            <a:ext cx="8383727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68" y="2012414"/>
            <a:ext cx="8383727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268" y="7006700"/>
            <a:ext cx="218705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1BDC2-667A-4C1D-B878-69390B633598}" type="datetimeFigureOut">
              <a:rPr lang="pt-BR" smtClean="0"/>
              <a:t>28/09/2021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9837" y="7006700"/>
            <a:ext cx="328058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936" y="7006700"/>
            <a:ext cx="218705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554B9-FD36-400F-980F-07F21DB80B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3575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72007" rtl="0" eaLnBrk="1" latinLnBrk="0" hangingPunct="1">
        <a:lnSpc>
          <a:spcPct val="90000"/>
        </a:lnSpc>
        <a:spcBef>
          <a:spcPct val="0"/>
        </a:spcBef>
        <a:buNone/>
        <a:defRPr sz="46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002" indent="-243002" algn="l" defTabSz="972007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29005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2pPr>
      <a:lvl3pPr marL="1215009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70101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2187016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315902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645027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4131031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1pPr>
      <a:lvl2pPr marL="48600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2pPr>
      <a:lvl3pPr marL="972007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3pPr>
      <a:lvl4pPr marL="1458011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194401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430018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916022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402025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888029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1830BB6-88B6-4F84-99DE-48DE0ED5C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775" y="-1"/>
            <a:ext cx="10206038" cy="755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19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AC979E1-8062-4667-8987-000AC3DF2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72026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89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4B3AF86-1B9C-470C-8944-A590DBBD3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72026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88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EF877B0-C91C-40BD-A85D-BC5A00719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72026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61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AADCA36-0AD3-464F-A8C9-319941CEC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72026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07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06EC651-2BBE-49ED-B25F-91EC844DA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026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73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064869EC-D6A2-4C95-8021-08F4879A0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72026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98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F6499F9-D717-4BB1-B1C3-EF3A29D70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026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3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1507807-F6C8-4A37-B305-7634D5137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026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58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60DD109-25F7-492D-9786-6B09E584B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026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48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2937D16-065B-45AE-BBBB-9A751F340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72026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05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667CB8F-6A51-475A-AA40-C0722B1EE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72026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26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D9516B1-0BFC-42DC-964A-C86D00526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72026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63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6174F34-085C-4330-AA3E-1211416C0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72026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103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</TotalTime>
  <Words>0</Words>
  <Application>Microsoft Office PowerPoint</Application>
  <PresentationFormat>Personalizar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Juliana Paez</dc:creator>
  <cp:lastModifiedBy>REVOLUÇÃO</cp:lastModifiedBy>
  <cp:revision>3</cp:revision>
  <dcterms:created xsi:type="dcterms:W3CDTF">2021-08-24T21:58:08Z</dcterms:created>
  <dcterms:modified xsi:type="dcterms:W3CDTF">2021-09-28T20:51:06Z</dcterms:modified>
</cp:coreProperties>
</file>